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9" r:id="rId35"/>
    <p:sldId id="357" r:id="rId36"/>
    <p:sldId id="348" r:id="rId37"/>
    <p:sldId id="350" r:id="rId38"/>
    <p:sldId id="365" r:id="rId39"/>
    <p:sldId id="450" r:id="rId40"/>
    <p:sldId id="451" r:id="rId41"/>
    <p:sldId id="452" r:id="rId42"/>
    <p:sldId id="453" r:id="rId43"/>
    <p:sldId id="351" r:id="rId44"/>
    <p:sldId id="454" r:id="rId45"/>
    <p:sldId id="349" r:id="rId46"/>
    <p:sldId id="455" r:id="rId47"/>
    <p:sldId id="358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5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777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</a:t>
            </a:r>
            <a:r>
              <a:rPr lang="ru-RU" b="1" dirty="0" smtClean="0">
                <a:solidFill>
                  <a:srgbClr val="7FB96B"/>
                </a:solidFill>
              </a:rPr>
              <a:t>в </a:t>
            </a:r>
            <a:r>
              <a:rPr lang="ru-RU" b="1" dirty="0" smtClean="0">
                <a:solidFill>
                  <a:srgbClr val="7FB96B"/>
                </a:solidFill>
              </a:rPr>
              <a:t>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</a:t>
            </a:r>
            <a:r>
              <a:rPr lang="ru-RU" b="1" dirty="0" smtClean="0">
                <a:solidFill>
                  <a:srgbClr val="7FB96B"/>
                </a:solidFill>
              </a:rPr>
              <a:t>же, </a:t>
            </a:r>
            <a:r>
              <a:rPr lang="ru-RU" b="1" dirty="0" smtClean="0">
                <a:solidFill>
                  <a:srgbClr val="7FB96B"/>
                </a:solidFill>
              </a:rPr>
              <a:t>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</a:t>
            </a:r>
            <a:r>
              <a:rPr lang="ru-RU" b="1" dirty="0" smtClean="0">
                <a:solidFill>
                  <a:srgbClr val="7FB96B"/>
                </a:solidFill>
              </a:rPr>
              <a:t>хотим, </a:t>
            </a:r>
            <a:r>
              <a:rPr lang="ru-RU" b="1" dirty="0" smtClean="0">
                <a:solidFill>
                  <a:srgbClr val="7FB96B"/>
                </a:solidFill>
              </a:rPr>
              <a:t>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</a:t>
            </a:r>
            <a:r>
              <a:rPr lang="ru-RU" b="1" smtClean="0">
                <a:solidFill>
                  <a:srgbClr val="7FB96B"/>
                </a:solidFill>
              </a:rPr>
              <a:t>будет </a:t>
            </a:r>
            <a:r>
              <a:rPr lang="ru-RU" b="1" smtClean="0">
                <a:solidFill>
                  <a:srgbClr val="7FB96B"/>
                </a:solidFill>
              </a:rPr>
              <a:t>осуществлять </a:t>
            </a:r>
            <a:r>
              <a:rPr lang="ru-RU" b="1" dirty="0" smtClean="0">
                <a:solidFill>
                  <a:srgbClr val="7FB96B"/>
                </a:solidFill>
              </a:rPr>
              <a:t>только 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так 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Семисегметный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3392</TotalTime>
  <Words>1236</Words>
  <Application>Microsoft Office PowerPoint</Application>
  <PresentationFormat>Произвольный</PresentationFormat>
  <Paragraphs>382</Paragraphs>
  <Slides>55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семисегментый индикатор 09_7segment_word</vt:lpstr>
      <vt:lpstr>Семисегметный индикатор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559</cp:revision>
  <dcterms:created xsi:type="dcterms:W3CDTF">2021-07-07T09:10:54Z</dcterms:created>
  <dcterms:modified xsi:type="dcterms:W3CDTF">2023-09-28T15:25:35Z</dcterms:modified>
</cp:coreProperties>
</file>